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254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98563_ca_object_representations_media_142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s et protection de l'employé (95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1 at 12:09:3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scalité : pour une fiscalité socialement plus équitable et économiquement plus efficace (1216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1 at 3:12:3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019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ssembler pour agir (ARC-C AFF DIV 034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2024-06-26T13:39:20Z</dcterms:created>
  <dcterms:modified xsi:type="dcterms:W3CDTF">2024-06-26T13:39:20Z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