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295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harte ou l'établissement du régime contitutionnel en Angleterre (172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2024-05-17T02:35:05Z</dcterms:created>
  <dcterms:modified xsi:type="dcterms:W3CDTF">2024-05-17T02:35:05Z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