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99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irecte par le peuple et ses adversaires (171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2024-05-07T12:07:51Z</dcterms:created>
  <dcterms:modified xsi:type="dcterms:W3CDTF">2024-05-07T12:07:51Z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