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56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ergie : l'autre politique (15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2024-05-15T02:28:30Z</dcterms:created>
  <dcterms:modified xsi:type="dcterms:W3CDTF">2024-05-15T02:28:30Z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