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6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: Vue synthétique sur la doctrine de Ch. Fourier (326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2024-04-29T05:55:35Z</dcterms:created>
  <dcterms:modified xsi:type="dcterms:W3CDTF">2024-04-29T05:55:35Z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