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  <p:sldId id="437" r:id="rId184"/>
    <p:sldId id="438" r:id="rId185"/>
    <p:sldId id="439" r:id="rId186"/>
    <p:sldId id="440" r:id="rId187"/>
    <p:sldId id="441" r:id="rId188"/>
    <p:sldId id="442" r:id="rId189"/>
    <p:sldId id="443" r:id="rId190"/>
    <p:sldId id="444" r:id="rId191"/>
    <p:sldId id="445" r:id="rId192"/>
    <p:sldId id="446" r:id="rId193"/>
    <p:sldId id="447" r:id="rId194"/>
    <p:sldId id="448" r:id="rId195"/>
    <p:sldId id="449" r:id="rId196"/>
    <p:sldId id="450" r:id="rId197"/>
    <p:sldId id="451" r:id="rId198"/>
    <p:sldId id="452" r:id="rId199"/>
    <p:sldId id="453" r:id="rId200"/>
    <p:sldId id="454" r:id="rId201"/>
    <p:sldId id="455" r:id="rId202"/>
    <p:sldId id="456" r:id="rId203"/>
    <p:sldId id="457" r:id="rId204"/>
    <p:sldId id="458" r:id="rId205"/>
    <p:sldId id="459" r:id="rId206"/>
    <p:sldId id="460" r:id="rId207"/>
    <p:sldId id="461" r:id="rId208"/>
    <p:sldId id="462" r:id="rId209"/>
    <p:sldId id="463" r:id="rId210"/>
    <p:sldId id="464" r:id="rId211"/>
    <p:sldId id="465" r:id="rId212"/>
    <p:sldId id="466" r:id="rId213"/>
    <p:sldId id="467" r:id="rId214"/>
    <p:sldId id="468" r:id="rId215"/>
    <p:sldId id="469" r:id="rId216"/>
    <p:sldId id="470" r:id="rId217"/>
    <p:sldId id="471" r:id="rId218"/>
    <p:sldId id="472" r:id="rId219"/>
    <p:sldId id="473" r:id="rId220"/>
    <p:sldId id="474" r:id="rId221"/>
    <p:sldId id="475" r:id="rId222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slide" Target="slides/slide175.xml"/>
  <Relationship Id="rId178" Type="http://schemas.openxmlformats.org/officeDocument/2006/relationships/slide" Target="slides/slide176.xml"/>
  <Relationship Id="rId179" Type="http://schemas.openxmlformats.org/officeDocument/2006/relationships/slide" Target="slides/slide177.xml"/>
  <Relationship Id="rId180" Type="http://schemas.openxmlformats.org/officeDocument/2006/relationships/slide" Target="slides/slide178.xml"/>
  <Relationship Id="rId181" Type="http://schemas.openxmlformats.org/officeDocument/2006/relationships/slide" Target="slides/slide179.xml"/>
  <Relationship Id="rId182" Type="http://schemas.openxmlformats.org/officeDocument/2006/relationships/slide" Target="slides/slide180.xml"/>
  <Relationship Id="rId183" Type="http://schemas.openxmlformats.org/officeDocument/2006/relationships/slide" Target="slides/slide181.xml"/>
  <Relationship Id="rId184" Type="http://schemas.openxmlformats.org/officeDocument/2006/relationships/slide" Target="slides/slide182.xml"/>
  <Relationship Id="rId185" Type="http://schemas.openxmlformats.org/officeDocument/2006/relationships/slide" Target="slides/slide183.xml"/>
  <Relationship Id="rId186" Type="http://schemas.openxmlformats.org/officeDocument/2006/relationships/slide" Target="slides/slide184.xml"/>
  <Relationship Id="rId187" Type="http://schemas.openxmlformats.org/officeDocument/2006/relationships/slide" Target="slides/slide185.xml"/>
  <Relationship Id="rId188" Type="http://schemas.openxmlformats.org/officeDocument/2006/relationships/slide" Target="slides/slide186.xml"/>
  <Relationship Id="rId189" Type="http://schemas.openxmlformats.org/officeDocument/2006/relationships/slide" Target="slides/slide187.xml"/>
  <Relationship Id="rId190" Type="http://schemas.openxmlformats.org/officeDocument/2006/relationships/slide" Target="slides/slide188.xml"/>
  <Relationship Id="rId191" Type="http://schemas.openxmlformats.org/officeDocument/2006/relationships/slide" Target="slides/slide189.xml"/>
  <Relationship Id="rId192" Type="http://schemas.openxmlformats.org/officeDocument/2006/relationships/slide" Target="slides/slide190.xml"/>
  <Relationship Id="rId193" Type="http://schemas.openxmlformats.org/officeDocument/2006/relationships/slide" Target="slides/slide191.xml"/>
  <Relationship Id="rId194" Type="http://schemas.openxmlformats.org/officeDocument/2006/relationships/slide" Target="slides/slide192.xml"/>
  <Relationship Id="rId195" Type="http://schemas.openxmlformats.org/officeDocument/2006/relationships/slide" Target="slides/slide193.xml"/>
  <Relationship Id="rId196" Type="http://schemas.openxmlformats.org/officeDocument/2006/relationships/slide" Target="slides/slide194.xml"/>
  <Relationship Id="rId197" Type="http://schemas.openxmlformats.org/officeDocument/2006/relationships/slide" Target="slides/slide195.xml"/>
  <Relationship Id="rId198" Type="http://schemas.openxmlformats.org/officeDocument/2006/relationships/slide" Target="slides/slide196.xml"/>
  <Relationship Id="rId199" Type="http://schemas.openxmlformats.org/officeDocument/2006/relationships/slide" Target="slides/slide197.xml"/>
  <Relationship Id="rId200" Type="http://schemas.openxmlformats.org/officeDocument/2006/relationships/slide" Target="slides/slide198.xml"/>
  <Relationship Id="rId201" Type="http://schemas.openxmlformats.org/officeDocument/2006/relationships/slide" Target="slides/slide199.xml"/>
  <Relationship Id="rId202" Type="http://schemas.openxmlformats.org/officeDocument/2006/relationships/slide" Target="slides/slide200.xml"/>
  <Relationship Id="rId203" Type="http://schemas.openxmlformats.org/officeDocument/2006/relationships/slide" Target="slides/slide201.xml"/>
  <Relationship Id="rId204" Type="http://schemas.openxmlformats.org/officeDocument/2006/relationships/slide" Target="slides/slide202.xml"/>
  <Relationship Id="rId205" Type="http://schemas.openxmlformats.org/officeDocument/2006/relationships/slide" Target="slides/slide203.xml"/>
  <Relationship Id="rId206" Type="http://schemas.openxmlformats.org/officeDocument/2006/relationships/slide" Target="slides/slide204.xml"/>
  <Relationship Id="rId207" Type="http://schemas.openxmlformats.org/officeDocument/2006/relationships/slide" Target="slides/slide205.xml"/>
  <Relationship Id="rId208" Type="http://schemas.openxmlformats.org/officeDocument/2006/relationships/slide" Target="slides/slide206.xml"/>
  <Relationship Id="rId209" Type="http://schemas.openxmlformats.org/officeDocument/2006/relationships/slide" Target="slides/slide207.xml"/>
  <Relationship Id="rId210" Type="http://schemas.openxmlformats.org/officeDocument/2006/relationships/slide" Target="slides/slide208.xml"/>
  <Relationship Id="rId211" Type="http://schemas.openxmlformats.org/officeDocument/2006/relationships/slide" Target="slides/slide209.xml"/>
  <Relationship Id="rId212" Type="http://schemas.openxmlformats.org/officeDocument/2006/relationships/slide" Target="slides/slide210.xml"/>
  <Relationship Id="rId213" Type="http://schemas.openxmlformats.org/officeDocument/2006/relationships/slide" Target="slides/slide211.xml"/>
  <Relationship Id="rId214" Type="http://schemas.openxmlformats.org/officeDocument/2006/relationships/slide" Target="slides/slide212.xml"/>
  <Relationship Id="rId215" Type="http://schemas.openxmlformats.org/officeDocument/2006/relationships/slide" Target="slides/slide213.xml"/>
  <Relationship Id="rId216" Type="http://schemas.openxmlformats.org/officeDocument/2006/relationships/slide" Target="slides/slide214.xml"/>
  <Relationship Id="rId217" Type="http://schemas.openxmlformats.org/officeDocument/2006/relationships/slide" Target="slides/slide215.xml"/>
  <Relationship Id="rId218" Type="http://schemas.openxmlformats.org/officeDocument/2006/relationships/slide" Target="slides/slide216.xml"/>
  <Relationship Id="rId219" Type="http://schemas.openxmlformats.org/officeDocument/2006/relationships/slide" Target="slides/slide217.xml"/>
  <Relationship Id="rId220" Type="http://schemas.openxmlformats.org/officeDocument/2006/relationships/slide" Target="slides/slide218.xml"/>
  <Relationship Id="rId221" Type="http://schemas.openxmlformats.org/officeDocument/2006/relationships/slide" Target="slides/slide219.xml"/>
  <Relationship Id="rId222" Type="http://schemas.openxmlformats.org/officeDocument/2006/relationships/slide" Target="slides/slide220.xml"/>
  <Relationship Id="rId223" Type="http://schemas.openxmlformats.org/officeDocument/2006/relationships/presProps" Target="presProps.xml"/>
  <Relationship Id="rId224" Type="http://schemas.openxmlformats.org/officeDocument/2006/relationships/viewProps" Target="viewProps.xml"/>
  <Relationship Id="rId225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76218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/>

</file>

<file path=ppt/slides/_rels/slide173.xml.rels><?xml version="1.0" encoding="UTF-8" standalone="yes"?>
<Relationships xmlns="http://schemas.openxmlformats.org/package/2006/relationships"/>

</file>

<file path=ppt/slides/_rels/slide174.xml.rels><?xml version="1.0" encoding="UTF-8" standalone="yes"?>
<Relationships xmlns="http://schemas.openxmlformats.org/package/2006/relationships"/>

</file>

<file path=ppt/slides/_rels/slide175.xml.rels><?xml version="1.0" encoding="UTF-8" standalone="yes"?>
<Relationships xmlns="http://schemas.openxmlformats.org/package/2006/relationships"/>

</file>

<file path=ppt/slides/_rels/slide176.xml.rels><?xml version="1.0" encoding="UTF-8" standalone="yes"?>
<Relationships xmlns="http://schemas.openxmlformats.org/package/2006/relationships"/>

</file>

<file path=ppt/slides/_rels/slide177.xml.rels><?xml version="1.0" encoding="UTF-8" standalone="yes"?>
<Relationships xmlns="http://schemas.openxmlformats.org/package/2006/relationships"/>

</file>

<file path=ppt/slides/_rels/slide178.xml.rels><?xml version="1.0" encoding="UTF-8" standalone="yes"?>
<Relationships xmlns="http://schemas.openxmlformats.org/package/2006/relationships"/>

</file>

<file path=ppt/slides/_rels/slide179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80.xml.rels><?xml version="1.0" encoding="UTF-8" standalone="yes"?>
<Relationships xmlns="http://schemas.openxmlformats.org/package/2006/relationships"/>

</file>

<file path=ppt/slides/_rels/slide181.xml.rels><?xml version="1.0" encoding="UTF-8" standalone="yes"?>
<Relationships xmlns="http://schemas.openxmlformats.org/package/2006/relationships"/>

</file>

<file path=ppt/slides/_rels/slide182.xml.rels><?xml version="1.0" encoding="UTF-8" standalone="yes"?>
<Relationships xmlns="http://schemas.openxmlformats.org/package/2006/relationships"/>

</file>

<file path=ppt/slides/_rels/slide183.xml.rels><?xml version="1.0" encoding="UTF-8" standalone="yes"?>
<Relationships xmlns="http://schemas.openxmlformats.org/package/2006/relationships"/>

</file>

<file path=ppt/slides/_rels/slide184.xml.rels><?xml version="1.0" encoding="UTF-8" standalone="yes"?>
<Relationships xmlns="http://schemas.openxmlformats.org/package/2006/relationships"/>

</file>

<file path=ppt/slides/_rels/slide185.xml.rels><?xml version="1.0" encoding="UTF-8" standalone="yes"?>
<Relationships xmlns="http://schemas.openxmlformats.org/package/2006/relationships"/>

</file>

<file path=ppt/slides/_rels/slide186.xml.rels><?xml version="1.0" encoding="UTF-8" standalone="yes"?>
<Relationships xmlns="http://schemas.openxmlformats.org/package/2006/relationships"/>

</file>

<file path=ppt/slides/_rels/slide187.xml.rels><?xml version="1.0" encoding="UTF-8" standalone="yes"?>
<Relationships xmlns="http://schemas.openxmlformats.org/package/2006/relationships"/>

</file>

<file path=ppt/slides/_rels/slide188.xml.rels><?xml version="1.0" encoding="UTF-8" standalone="yes"?>
<Relationships xmlns="http://schemas.openxmlformats.org/package/2006/relationships"/>

</file>

<file path=ppt/slides/_rels/slide189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190.xml.rels><?xml version="1.0" encoding="UTF-8" standalone="yes"?>
<Relationships xmlns="http://schemas.openxmlformats.org/package/2006/relationships"/>

</file>

<file path=ppt/slides/_rels/slide191.xml.rels><?xml version="1.0" encoding="UTF-8" standalone="yes"?>
<Relationships xmlns="http://schemas.openxmlformats.org/package/2006/relationships"/>

</file>

<file path=ppt/slides/_rels/slide192.xml.rels><?xml version="1.0" encoding="UTF-8" standalone="yes"?>
<Relationships xmlns="http://schemas.openxmlformats.org/package/2006/relationships"/>

</file>

<file path=ppt/slides/_rels/slide193.xml.rels><?xml version="1.0" encoding="UTF-8" standalone="yes"?>
<Relationships xmlns="http://schemas.openxmlformats.org/package/2006/relationships"/>

</file>

<file path=ppt/slides/_rels/slide194.xml.rels><?xml version="1.0" encoding="UTF-8" standalone="yes"?>
<Relationships xmlns="http://schemas.openxmlformats.org/package/2006/relationships"/>

</file>

<file path=ppt/slides/_rels/slide195.xml.rels><?xml version="1.0" encoding="UTF-8" standalone="yes"?>
<Relationships xmlns="http://schemas.openxmlformats.org/package/2006/relationships"/>

</file>

<file path=ppt/slides/_rels/slide196.xml.rels><?xml version="1.0" encoding="UTF-8" standalone="yes"?>
<Relationships xmlns="http://schemas.openxmlformats.org/package/2006/relationships"/>

</file>

<file path=ppt/slides/_rels/slide197.xml.rels><?xml version="1.0" encoding="UTF-8" standalone="yes"?>
<Relationships xmlns="http://schemas.openxmlformats.org/package/2006/relationships"/>

</file>

<file path=ppt/slides/_rels/slide198.xml.rels><?xml version="1.0" encoding="UTF-8" standalone="yes"?>
<Relationships xmlns="http://schemas.openxmlformats.org/package/2006/relationships"/>

</file>

<file path=ppt/slides/_rels/slide19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200.xml.rels><?xml version="1.0" encoding="UTF-8" standalone="yes"?>
<Relationships xmlns="http://schemas.openxmlformats.org/package/2006/relationships"/>

</file>

<file path=ppt/slides/_rels/slide201.xml.rels><?xml version="1.0" encoding="UTF-8" standalone="yes"?>
<Relationships xmlns="http://schemas.openxmlformats.org/package/2006/relationships"/>

</file>

<file path=ppt/slides/_rels/slide202.xml.rels><?xml version="1.0" encoding="UTF-8" standalone="yes"?>
<Relationships xmlns="http://schemas.openxmlformats.org/package/2006/relationships"/>

</file>

<file path=ppt/slides/_rels/slide203.xml.rels><?xml version="1.0" encoding="UTF-8" standalone="yes"?>
<Relationships xmlns="http://schemas.openxmlformats.org/package/2006/relationships"/>

</file>

<file path=ppt/slides/_rels/slide204.xml.rels><?xml version="1.0" encoding="UTF-8" standalone="yes"?>
<Relationships xmlns="http://schemas.openxmlformats.org/package/2006/relationships"/>

</file>

<file path=ppt/slides/_rels/slide205.xml.rels><?xml version="1.0" encoding="UTF-8" standalone="yes"?>
<Relationships xmlns="http://schemas.openxmlformats.org/package/2006/relationships"/>

</file>

<file path=ppt/slides/_rels/slide206.xml.rels><?xml version="1.0" encoding="UTF-8" standalone="yes"?>
<Relationships xmlns="http://schemas.openxmlformats.org/package/2006/relationships"/>

</file>

<file path=ppt/slides/_rels/slide207.xml.rels><?xml version="1.0" encoding="UTF-8" standalone="yes"?>
<Relationships xmlns="http://schemas.openxmlformats.org/package/2006/relationships"/>

</file>

<file path=ppt/slides/_rels/slide208.xml.rels><?xml version="1.0" encoding="UTF-8" standalone="yes"?>
<Relationships xmlns="http://schemas.openxmlformats.org/package/2006/relationships"/>

</file>

<file path=ppt/slides/_rels/slide209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10.xml.rels><?xml version="1.0" encoding="UTF-8" standalone="yes"?>
<Relationships xmlns="http://schemas.openxmlformats.org/package/2006/relationships"/>

</file>

<file path=ppt/slides/_rels/slide211.xml.rels><?xml version="1.0" encoding="UTF-8" standalone="yes"?>
<Relationships xmlns="http://schemas.openxmlformats.org/package/2006/relationships"/>

</file>

<file path=ppt/slides/_rels/slide212.xml.rels><?xml version="1.0" encoding="UTF-8" standalone="yes"?>
<Relationships xmlns="http://schemas.openxmlformats.org/package/2006/relationships"/>

</file>

<file path=ppt/slides/_rels/slide213.xml.rels><?xml version="1.0" encoding="UTF-8" standalone="yes"?>
<Relationships xmlns="http://schemas.openxmlformats.org/package/2006/relationships"/>

</file>

<file path=ppt/slides/_rels/slide214.xml.rels><?xml version="1.0" encoding="UTF-8" standalone="yes"?>
<Relationships xmlns="http://schemas.openxmlformats.org/package/2006/relationships"/>

</file>

<file path=ppt/slides/_rels/slide215.xml.rels><?xml version="1.0" encoding="UTF-8" standalone="yes"?>
<Relationships xmlns="http://schemas.openxmlformats.org/package/2006/relationships"/>

</file>

<file path=ppt/slides/_rels/slide216.xml.rels><?xml version="1.0" encoding="UTF-8" standalone="yes"?>
<Relationships xmlns="http://schemas.openxmlformats.org/package/2006/relationships"/>

</file>

<file path=ppt/slides/_rels/slide217.xml.rels><?xml version="1.0" encoding="UTF-8" standalone="yes"?>
<Relationships xmlns="http://schemas.openxmlformats.org/package/2006/relationships"/>

</file>

<file path=ppt/slides/_rels/slide218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3.jpg"/>
</Relationships>

</file>

<file path=ppt/slides/_rels/slide219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4.jpg"/>
</Relationships>

</file>

<file path=ppt/slides/_rels/slide22.xml.rels><?xml version="1.0" encoding="UTF-8" standalone="yes"?>
<Relationships xmlns="http://schemas.openxmlformats.org/package/2006/relationships"/>

</file>

<file path=ppt/slides/_rels/slide220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5.jpg"/>
</Relationships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provinciales 1936 (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éché contre l'amour : les civilisés (8368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8 2011 at 2:07:47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ain de la morte ou amour sublime : oeuvre dialoguée, morale et dramatique en onze chapitre (89838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7 2011 at 2:08:50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évaluations monétaires dans l'histoire (9013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11 at 3:08:10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erniers sanglots (9139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5 2011 at 10:08:26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Basileux Constantin XII : héros et Martyr (954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 2011 at 11:09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comprendre le capital (991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6 2011 at 10:09:28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irst annual report division of placement and unemployment insurance : July 1, 1936 (1000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0 2011 at 10:09:15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oopératrices (1013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2 2011 at 12:09:45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lans de travail : Grande-Bretagne, Luxembourg, Pays-Bas, Tchécoslovaquie (10238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0 2011 at 12:09:50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luctuations des salaires sous le gouvernement Van Zeeland (10279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5 2011 at 2:10:07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tour de l'URSS (1081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5 2011 at 10:10:43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in... la paix... la liberté... ne les demande pas, prends-les ! (1144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0 2011 at 1:11:36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et fascisme (1145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0 2011 at 4:11:44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ascisme et grand capital (1147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4 2011 at 10:11:27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uériculture chez les juifs et son évolution en Palestine (1166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7 2011 at 3:11:12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fascisme à la conquête de la Flandre (11691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1 at 4:11:50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inquantenaire du P.O.B. 1885-1935 : vers la souveraineté du travail (1170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3:11:08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erdun : Argonne : 1914-1918 (12276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6 2011 at 9:12:25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rande dépression en Belgique de 1929 à 1934 : faits et chiffres (1272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1:01:27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et travail (1274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9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ension et aménagement du territoire (1274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cifisme et internationalisme (1274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8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-rendu divers (1275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6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(127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4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apports (127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8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édités par l'Eglantine (Paris~ Bruxelles) (1275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1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éries et collections (1275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3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bonnement Germinal (127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14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vant-guerre (13033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8:01:31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ngrès d'Ostende des Amis de l'enseignement officiel (13081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9 2012 at 12:01:34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lectricité en Belgique : l'avenir des pays industriels dépend sur le plan économique, du prix de l'énergie dont ils disposeront (1310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9 2012 at 4:01:53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Karl Marx et sa doctrine (13382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 2012 at 3:02:29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rporatisme : doctrine et application (1448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0 2012 at 2:02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aladie infantile du communisme, le communisme de gauche : vulgarisation de la stratégie et de la tactique marxistes (1474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0 2012 at 12:02:55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ulletin trimestriel (1484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2 at 10:02:24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rève en masse le Parti et les syndicats (14969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8 2012 at 4:02:22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nge et la bête (15057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 2012 at 10:03:42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'a donné la dictature à l'Italie (15164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6 2012 at 12:03:17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r les chemins de Wallonie (1523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8 2012 at 9:03:59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doctrines politiques depuis l'antiquité jusqu'à nos jours (1533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4 2012 at 11:03:01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 législatives 1936 (1564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7 2012 at 9:03:09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late-forme électorale du POB : vade-mecum (1564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7 2012 at 10:03:22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ois années de régime hitlérien (15665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8 2012 at 9:03:11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 Blistin (2652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8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ction de Delattre au Département du travail et de la prévoyance sociale : élection législatives de 1936 (1567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8 2012 at 1:03:34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ès 5 années de gestion désatreuse des catholiques, démo-chrétiens et libéraux, un an de Gouvernement avec les socialistes, une année de rénovation (1569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9 2012 at 11:03:57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législatives de 1936 : après 5 années de gestion désatreuse des catholiques, démo-chrétiens et libéraux, un an de Gouvernement avec les socialistes, une année de rénovation (15692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9 2012 at 11:03:12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ueta de clases a traves de la historia de mixier : ensyo marxista (15895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6 2012 at 2:04:04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bération de l'humanité par la science (1612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6 2012 at 4:04:14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uel d'hygiène moderne basée sur des notions d'anatomie et de physiologie (1645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2 at 12:04:03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sition du Parti en ce qui concerne le Front unique et le Front populaire (1662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30 2012 at 11:04:48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l'étude du marxisme : guide de lecture (16680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2 at 3:05:54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lutero y yo : elegin andaluza (1687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9 2012 at 11:05:29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 Reloj : las aventuras de Petika (1699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4 2012 at 11:05:30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oseph Bovy (2652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3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rancisation des arrondissements de Bruxelles, Arlon et Verviers au cours d'un demi-siècle (1880-1930) (1701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5 2012 at 9:05:36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eorges Sorel et le syndicalisme révolutionnaire (1702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5 2012 at 11:05:04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aité des sociétés coopératives (1705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6 2012 at 9:05:34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u bolchévisme (1715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3 2012 at 9:05:31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ion sacrée 1914-193... (17158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3 2012 at 9:05:59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vre rouge sur le procès de Moscou (17429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5 2012 at 10:06:05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udes coopératives : séminaire coopératif (session 1936) (17455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5 2012 at 4:06:23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quisse de géopolitique (17464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6 2012 at 10:06:41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llusionnisme - opportunisme - défaitisme (17492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7 2012 at 9:06:15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tatuts coordonnés - nominations - pouvoirs (17525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8 2012 at 11:06:11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Léon Brockus (265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1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 folklore en la escuela (17816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2 2012 at 2:06:20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trahie (1795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2 at 10:07:31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rnet de notes sur un dieu : le Christ (18989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9 2012 at 10:08:04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ésus, Marx ou Mussolini (1899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9 2012 at 10:08:14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troduction à la sociologie (190526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2 at 9:09:26]]>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laces de jeux, les plaines de jeux et les terrains sportifs (1947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4 2012 at 10:09:44]]>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empête sur l'Espagne (1947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4 2012 at 11:09:23]]>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 secours de l'Espagne : hommage à Pierre Brachet (1978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2 2012 at 10:10:07]]>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uerre d'Espagne (1989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8 2012 at 10:10:27]]>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orts de Moulainville et de Douaumont sous les 420 (1999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3 2012 at 10:10:35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luttes de classes en France (1848-1850) (2004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5 2012 at 10:10:26]]>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RSS : réflexions (20293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9 2012 at 11:11:19]]>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ace économique du monde dans la septième année de la crise (20335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3 2012 at 9:11:57]]>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économique contemporaine (2120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2 at 11:12:22]]>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uerre civile en France : la Commune de Paris (2159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5 2013 at 10:01:01]]>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sociale : démontrée par le coup d'Etat du Deux décembre (2193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3 2013 at 3:01:12]]>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édagogie nouvelle : théorie et pratique (2196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4 2013 at 10:01:44]]>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ers la réforme de l'école primaire belge (21967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4 2013 at 10:01:19]]>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tatistique et l'étude de la distribution en Belgique (2235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5 2013 at 4:02:27]]>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anques de classes et de groupe sociaux (2269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3 at 9:02:46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moral et financier : pour les années 1934 et 1935 (23249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3 at 11:03:21]]></a:t>
            </a: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fascisme à la conquête de la Flandre (2845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3 at 2:11:59]]></a:t>
            </a:r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eddy Terwagne (2846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3 at 8:11:33]]></a:t>
            </a:r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blème de l'alimentation rationnelle : ses aspects, ses difficultés (2861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3 at 11:11:10]]></a:t>
            </a:r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utte contre la prostitution en URSS (28747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4 2013 at 4:12:17]]></a:t>
            </a:r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ts d'ouvrier (2899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3 at 11:12:10]]></a:t>
            </a:r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tade actuel de révolution économique et sociale de l'URSS (2579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09 at 11:05:05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ie privée (332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9]]></a:t>
            </a:r>
          </a:p>
        </p:txBody>
      </p:sp>
    </p:spTree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chevinat des Travaux publics de Liège (33278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:07:21]]></a:t>
            </a:r>
          </a:p>
        </p:txBody>
      </p:sp>
    </p:spTree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gistre de la correspondance : 1931-1937 / indicateur Tenu par le Secrétaire Communal (3752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:03:47]]></a:t>
            </a:r>
          </a:p>
        </p:txBody>
      </p:sp>
    </p:spTree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ie baroque (3776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8 2015 at 12:04:19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atherine Gillon (265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26]]></a:t>
            </a:r>
          </a:p>
        </p:txBody>
      </p:sp>
    </p:spTree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dition féminine (4027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42]]></a:t>
            </a:r>
          </a:p>
        </p:txBody>
      </p:sp>
    </p:spTree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édecine préventive (40274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9]]></a:t>
            </a:r>
          </a:p>
        </p:txBody>
      </p:sp>
    </p:spTree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ouvement syndical en Belgique (41341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2 2016 at 2:01:52]]></a:t>
            </a:r>
          </a:p>
        </p:txBody>
      </p:sp>
    </p:spTree>
  </p:cSld>
  <p:clrMapOvr>
    <a:masterClrMapping/>
  </p:clrMapOvr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mes pensées (42036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7 2016 at 11:03:46]]></a:t>
            </a:r>
          </a:p>
        </p:txBody>
      </p:sp>
    </p:spTree>
  </p:cSld>
  <p:clrMapOvr>
    <a:masterClrMapping/>
  </p:clrMapOvr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unique solution du problème social : le droit à la vie (42225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1 2016 at 10:03:24]]></a:t>
            </a:r>
          </a:p>
        </p:txBody>
      </p:sp>
    </p:spTree>
  </p:cSld>
  <p:clrMapOvr>
    <a:masterClrMapping/>
  </p:clrMapOvr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omo : revue bimensuelle de culture et d'action sociales (42622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6 at 3:04:23]]></a:t>
            </a:r>
          </a:p>
        </p:txBody>
      </p:sp>
    </p:spTree>
  </p:cSld>
  <p:clrMapOvr>
    <a:masterClrMapping/>
  </p:clrMapOvr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férence internationale des plans du travail : Genève, 17, 18, 19 avril 1936 (45850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 2016 at 1:12:47]]></a:t>
            </a:r>
          </a:p>
        </p:txBody>
      </p:sp>
    </p:spTree>
  </p:cSld>
  <p:clrMapOvr>
    <a:masterClrMapping/>
  </p:clrMapOvr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ené Jadot (2653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7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Y. Loyen (265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39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grelle pirate de l'électricité (2584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2 2009 at 11:05:11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ançois Van Belle (2658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09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jeunesse d'un clerc (2871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8 2009 at 1:08:42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'alliance des ouvriers et des paysans (2585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2 2009 at 1:05:01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nuaire international de l'éducation et de l'enseignement : 1936 (32326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8 2010 at 12:01:01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ces de mar y de agua dulce (32626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0 2010 at 3:02:39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quoi nous combattons Rex (326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fense du terrorisme (3266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ù va le communisme ? : l'évolution du parti communiste (32664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ascisme et révolution : Etudes tendances politiques et économiques des derniers stades de la décomposition du capitalisme (32665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nales de l'Institut de droit comparé de l'Université de Paris 2 (32684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esponsabilité internationale de l'Etat pour les actes des organes judiciaires et le problème du déni de justice en droit international. Tome 1 (3268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esponsabilité internationale de l'Etat pour les actes des organes judiciaires et le problème du déni de justice en droit international. Tome 2 (3268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bligation d'exploiter et la licence obligatoire en matière de brevets d'invention : étude de droit international et de droit comparé ( théorie et jurisprudence ) (3268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grès social : bulletin  trimestriel de l'Association belge pour le Progrès social (2599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09 at 9:05:05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éorie juridique de la révision des traités (3269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nature juridique des clauses territoriales du traité de Trianon (3269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pertoire de jurisprudence en matière de transports : voyageurs, bagages : ou le conseiller-guide du voyageur (3269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ogne ses aspects, son histoire, sa vie d'aujourd'hui (32706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inquante années de politique agraire (32707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Fascisme en Flandre (32712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euple au pouvoir (3273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question religieuse en Soviet-Union : discours prononcé au congrès International des libres Penseurs à Prague, en 1936 (3273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récépissés et warrants délivrés par les magasins généraux : commentaire pratique de la loi du 28 mai 1858 sur les négociations concernant les marchandises déposées dans les magasins généraux (3275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onnaie française depuis la guerre : 1914-1936 : inflation, stabilisation, dévaluation (3275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économique et sociale de l'ancienne Egypte (3276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ux prêtres espagnols parlent de la tragédie de l'Espagne (3277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umanisme et Renaissance. Tome 3, fascicule 2 (32774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otions populaires en Belgique (1834-1902) (3277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and Rex était petit .... (32792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écanisme des échanges internationaux et la politique commerciale en temps de crise (3280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articipations financières : la société anonyme au service des collectivités publiques (32815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ataille de Sprimont (18 septembre 1794) : Après Fleurus (328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tatut légal des syndicats (3288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volution des armées moderne (3288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Poulseur (2651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5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ponse au rapport fait au nom de la commission de la Défense Nationale par Monsieur de Burlet (3288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gique pour la sécurité collective (3289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ent conjurer la guerre (3289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ade-mecum de l'hygiéniste du travail : méthodes de recherche et d'analyse (3289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tatuts de la Caisse de Chômage (39349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10 at 9:08:25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itique extérieure de l'Italie fasciste (4096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0 at 11:11:34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lor de leyendas: lecturas literarias para niños (40970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0 at 1:11:28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laire Vivre (4101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0 at 2:11:35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. Vermeersch - J. Latin (2651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04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Sociétés Coopératives (52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:02:22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2e Guerre mondiale (534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1 at 11:02:02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ade-mecum du propagandiste (6032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9 2011 at 3:03:57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rande grève (6458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1 at 11:04:50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tatut légal des syndicats : compte-rendu sténographique des journées d'étude tenues à Ostende du 21 au 23 décembre 1935 (71233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6 2011 at 4:05:08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mmune de Paris (714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7 2011 at 2:05:34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rents, amis et défenseurs des écoles communales (7150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7 2011 at 3:05:35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.- L. Decerf (2651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national pour la défense de l'enseignement public (7366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11:05:34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Jeunes et le Socialisme  (742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1 2011 at 12:05:20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76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24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ida de las plantas (8060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9 2011 at 2:06:30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anque 1919-1935 : Allemagne, Angleterre, France (8085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30 2011 at 1:06:44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mmunes belges devant le problème économique (811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4 2011 at 10:07:51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volution des armées modernes (811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4 2011 at 10:07:32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ernières aventures de Tchantchès (830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4 2011 at 9:07:53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archie ou hiérarchie : la crise de la démocratie, ébauche d'une solution (836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8 2011 at 12:07:1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2">
  <a:themeElements>
    <a:clrScheme name="Theme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220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2024-05-03T14:18:35Z</dcterms:created>
  <dcterms:modified xsi:type="dcterms:W3CDTF">2024-05-03T14:18:35Z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