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9669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ffiliation des Syndicats au Parti ouvrier (3287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0 at 1:02:4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2">
  <a:themeElements>
    <a:clrScheme name="Theme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2024-07-02T20:03:59Z</dcterms:created>
  <dcterms:modified xsi:type="dcterms:W3CDTF">2024-07-02T20:03:59Z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