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96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pagne (198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2024-06-26T00:55:55Z</dcterms:created>
  <dcterms:modified xsi:type="dcterms:W3CDTF">2024-06-26T00:55:55Z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