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presProps" Target="presProps.xml"/>
  <Relationship Id="rId29" Type="http://schemas.openxmlformats.org/officeDocument/2006/relationships/viewProps" Target="viewProps.xml"/>
  <Relationship Id="rId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89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 de grelots progessistes (326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327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aux ouvriers sur les moyens d'améliorer leur condition (328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rouge (11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ignus Nominis et du Pignus Pignoris en droit romain : du gage des meubles incorporels en droit français : thèse pour le doctorat (1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1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nouvelle : revue internationale : sociologie, arts, sciences, lettres : 1re année. Tome second (17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4:06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oyances (187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! (1899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0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rèves ouvrières (212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4122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0:01:5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2024-05-09T16:48:23Z</dcterms:created>
  <dcterms:modified xsi:type="dcterms:W3CDTF">2024-05-09T16:48:23Z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