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2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rminal, les Rougon-Macquart : histoire naturelle et sociale d'une famille sous le second Empire (1166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1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ine dans un miroir (172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5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s clefs pour la Chine : une vie de Mao Tse Toung (172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2024-05-19T11:05:18Z</dcterms:created>
  <dcterms:modified xsi:type="dcterms:W3CDTF">2024-05-19T11:05:18Z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