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presProps" Target="presProps.xml"/>
  <Relationship Id="rId185" Type="http://schemas.openxmlformats.org/officeDocument/2006/relationships/viewProps" Target="viewProps.xml"/>
  <Relationship Id="rId18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22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>
  <Relationship Id="rId1" Type="http://schemas.openxmlformats.org/officeDocument/2006/relationships/image" Target="../media/89071_ca_object_representations_media_641_large3.jpg"/>
</Relationships>

</file>

<file path=ppt/slides/_rels/slide17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8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met des beaux-arts : petite encyclopédie des arts plastiques (129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tténuer le conflit scolaire et ses conséquences pour le pays (13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un jeune socialiste (13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0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ensée économique au 20e siècle. T. 1 : De 1900 à la "théorie générale" de J.M. Keynes (1936) (133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2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ensée économique au 20e siècle. T. 2 : Après la "théorie générale" de J.M. Keynes (1936) (133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ice asservie : recueil de documents sur l'abus de la justice à des fins politiques (1336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vingt-cinq ans de plans quinquennaux : 1929-1955 (145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2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considérations sur le problème hospitalier en Belgique (146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contre les taudis : suggestions et conseils pratiques à l'usage des bourgmestres (149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1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rial à l'occasion du soixantième anniversaire 1895-1955 (152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4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uvriers en Union soviétique : critique de l'ouvrage de Salomon Schwarz (154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2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olitique des 19 et 20 novembre 1955 : notes documentaires (156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ire rota's (157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0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administratif des 11 et 12 décembre 1954 (157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0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octobre 1951 - juin 1954 (158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M. Potier (166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2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ffisance des investissements et de l'expansion de notre économie : les remèdes patronaux et la position de la FGTB (17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colaire (170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8:05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i : fraiche et joyeuse (1713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3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osants de l'Etat moderne : procès du paraétatisme et des structures traditionnelles de l'Etat (174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0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met des beaux-arts : petite encyclopédie des arts plastiques (177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1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 l'Europe : conditions et limites (1783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s : 1928-1940. T. 1 : L'exil [...] (179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coopérative de Liège : ses origines, sa constitution, son organisation, son évolution (1799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héories esthétiques en Allemagne de Baumgarten à Kant (1905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6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30-1955 (1918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4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octrine socialiste de l'éducation (19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2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éforme de l'assurance-maladie en Belgique (200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5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'une liberté : technique et politique de l'information (204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3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doctrines morales (2061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d'application de la loi de Défense Sociale (211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0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opératif socialiste belge (219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2:01:5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Friederich Engels : leur vie et leur œuvre : tome premier : les années d'enfance et de jeunesse : la gauche hégélienne : 1818/1820-1844 (288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2:12:0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ocialisme (4163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11:02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dans l'industrie textile verviétoise: difficultés et remèdes : resumé (4582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égalité sociale à la société sans classe (4585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3:12:18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M.B 50me Anniversaire de la Fédération des Métallurgistes de Liège (ARC-C AFF DIV 0267)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banisme (282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5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mois de captivité en Allemagne (283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spect social de l'accroissement de la productivité (314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0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essisme : aspects doctrinaux (3159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e pris - Juste salaire - Juste profit (321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1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 casework : principes, enseignement, supervision (321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2:01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à l'usage des inspecteurs du travail (3234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chniques administratives de l'assurance sociale (323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3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l noir et blanc : regard sur le Congo (32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e au Congo Belge et au Ruanda-Urundi (326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es Chefs de gouvernements des quatre puissances : Genève (18-23 juillet 1955) (326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question dite des marchés (326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essais sur le marxisme : I. Le marxisme comme conception générale de l'homme et du monde. II. Le marxisme comme instrument d'analyse de la répartition du revenu national (326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ventures de la dialectique (326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TAN : les cinqs premières années : 1949-1954 (326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loi sur l'alcool (32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cédure parlementaire en Europe : procédure comparée (326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5. ( Tome 1 ) (326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5. ( Tome 2 ) (326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gravé de Picasso (326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et l'aménagement des territoires (32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glomération Bruxelloise et le problème Linguistique (32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belge et comptabilité nationale : 1948-1954 (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perspectives hennuyères : discours prononçé par M. Emile Cornez, gouverneur, à la séance d'ouverture du 01/10/1955 : Conseil Provincial du Hainaut, session ordinaire d'Octobre 1955 (327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de l'agriculture yougoslave (327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voyages en Union des Républiques Socialistes Soviétiques : souvenirs du voyage effectué en 1935 (3273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ableaux économiques : analyse de la région lorraine (327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enses administratives de la communautés durant le deuxième exercice financier (1er juillet 1953-30 juin 1954) : 3ème rapport général (327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de l'intégration économique de l'Europe. 1ère section, Analyse des documents (327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oncernant les relations entre la Communauté européenne du charbon et de l'acier et le Royaume-Uni de Grande-Bretagne et d'Irlande du Nord et documents annexes ( Londres, le 21 décembre 1954 ) (327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éunion jointe des Membres de l'Assemblée consultative du Conseil de l'Europe et des Membres de l'Assemblée commune de la Communauté Européenne du Charbon et de l'Acier ( 27 octobre 1955 ) : compte-rendu in extenso des débats (3274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bon et politique de l'énergie (3274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formances du Marché commun (32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relative au statut des réfugiés (32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éconnomique de la Meuse dans la C.E.C.A. (327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nucléaire et ses utilisations pacifiques (32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industrielle (328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urance-maladie-invalidité : où en est-on ? : novembre 1955 (3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vie scolaire en Belgique 1950-1954 (328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instruction publique 1955. Conférence donnée le mercredi 12 octobre 1955 à la fédération belge des femmes universitaires (section de Bruxelles) (328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te des chalets (32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es intercommunales liégeoises (328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libéralisme au socialisme (3286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habilitation des criminels de guerre hitlériens et le projet d'armée européenne (32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24 mois (328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rs de religion et de morale dans l'enseignement public (78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8:06:1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moyennes en Belgique (79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3:06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u peuple magyar et la fondation de la Hongrie (802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3:06:4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enfantine : ses dangers et ses problèmes (81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2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stribution de l'énergie électrique en Belgique (8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2:07:3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relations humaines dans l'industrie (95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3:08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'expansion (102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0:09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tionalisations (1023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0:09:0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romantique de la poésie en Angleterre : études sur la théorie de la poésie chez Coleridge, Wordsworth, Keats et Shelley (1074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3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humains dans une entreprise : pour le pecfectionnement social et psychologique des cadres (114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2024-04-29T15:53:35Z</dcterms:created>
  <dcterms:modified xsi:type="dcterms:W3CDTF">2024-04-29T15:53:35Z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