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60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n'efface rien et je recommence (291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11:12: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2024-07-01T14:33:12Z</dcterms:created>
  <dcterms:modified xsi:type="dcterms:W3CDTF">2024-07-01T14:33:12Z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