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presProps" Target="presProps.xml"/>
  <Relationship Id="rId10" Type="http://schemas.openxmlformats.org/officeDocument/2006/relationships/viewProps" Target="viewProps.xml"/>
  <Relationship Id="rId1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5389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ine biographie von Gustav Mayer. Vol. I : Friedrich Engels in seiner Frühzeit (990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6 2011 at 9:09:5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ine biographie von Gustav Mayer. Vol. II : Engels und der Aufstieg der arbeiterbewegung in Europa (990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6 2011 at 9:09:5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comprendre le capital (991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6 2011 at 10:09:28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sère de la philosophie : réponse à la philosophie de la misère de M. Proudhon (20048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9:10:49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uttes de classes en France (1848-1850) (2004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10:10:2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civile en France : la Commune de Paris (2159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3 at 10:01: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2024-06-27T21:10:56Z</dcterms:created>
  <dcterms:modified xsi:type="dcterms:W3CDTF">2024-06-27T21:10:56Z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