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8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et destin des sous-populations : colloque de Liège (21-23 septembre 1981) (2224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4:01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2024-05-19T01:32:26Z</dcterms:created>
  <dcterms:modified xsi:type="dcterms:W3CDTF">2024-05-19T01:32:26Z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