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30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u communisme (2862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3:11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2024-07-01T06:12:23Z</dcterms:created>
  <dcterms:modified xsi:type="dcterms:W3CDTF">2024-07-01T06:12:23Z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