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27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ritiers de l'avenir (326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2024-05-20T13:22:02Z</dcterms:created>
  <dcterms:modified xsi:type="dcterms:W3CDTF">2024-05-20T13:22:02Z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