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703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grelle : les années de collaboration (773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9:06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2024-06-22T11:01:33Z</dcterms:created>
  <dcterms:modified xsi:type="dcterms:W3CDTF">2024-06-22T11:01:33Z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