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presProps" Target="presProps.xml"/>
  <Relationship Id="rId202" Type="http://schemas.openxmlformats.org/officeDocument/2006/relationships/viewProps" Target="viewProps.xml"/>
  <Relationship Id="rId20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0611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97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98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o Tsé-toung et la construction du socialisme : modèle soviétique ou voie chinoise (1310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4:01:10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ormer l'entreprise en 1975 ? : des pouvoirs pour les travailleurs (1456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0:02:27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 faire ? : les questions brulantes de notre mouvement (1476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9:02:12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stitutions soviétiques (1477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1:02:06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bération de la femme (1482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3:02:20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re un peuple en diaspora : masaïque I (1507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12:03:55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i, un médecin ou Appelez-moi docteur (15215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10:03:19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, Engels et la politique internationale (1524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12:03:47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e de l'exposé introductif fait par M. le Ministre Califice à la Commission de l'emploi et du travail de la Chambre : budget pour l'année 1975 (1528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0:03:59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ille et le grain (1530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0:03:55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ocritique (1533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11:03:46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llusions de Stresa : l'Italie abandonnée à Hitler (1538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6 2012 at 2:03:21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an Europe 2000 : l'éducation a-t-elle un avenir ? : l'économie politique des inégalité sociales et éducatives dans la société européenne (1648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4:04:40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tude en équipe = Students as partners in team learning (1658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11:04:58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role est à la défense (1660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2:04:01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alités allemandes : la République fédérale d'Allemagne (1691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2 at 11:05:58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s sur l'avortement : problèmes médicaux et sociaux de l'interruption volotaire de la grossesse : deux congrès [...] (1694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12 at 9:05:22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autoritaire ou libertaire ?. Tome 1 (1709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9:05:08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en marge (171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11:05:40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'emploi (1720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1:05:20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commune : émissions télévisées octobre 1974 - janvier 1975 (texte intégral) (1722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4:05:38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 pays et le monde (1728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12:05:02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unition d'Arles (1730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9:05:35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 Liège m'était conté... (1746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0:06:43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nine à Zurich : chapitres (1755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11:06:56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de l'énergie : aux portes de l'enfer atomique (1771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1:06:45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rispougne (1773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2:06:28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jdschrift voor bestuurswetenschappen publiekrecht : hervorming van de staat (1776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2:06:02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-spasme : essai (1779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2:06:19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s, responsabilités, études, travail à 18 ans (1800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11:07:54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de l'Université libre de bruxelles (18039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0:07:09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yages aux pays de nulle part : histoire littéraire de la pensée utopique (19001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47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n tue un enfant : un essai sur le narcissisme primaire et la pulsion de la mort (19005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4:08:18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tem et tabou (1902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2 at 10:08:05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bat ouvrier dans une entreprise de pointe (1910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10:09:07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édecin, son malade et la maladie (1918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0:09:30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phabétisation des travailleurs imigrés (19187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2:09:2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ce ouvrière (19213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11:09:32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a liberté en amour (1931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1:09:14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régionale wallonne de la FGTB face à la crise du capitalisme : syllabus à l'intention des militants (1938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11:09:54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formatieblad : maandblad (1941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2:09:48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 de la jeunesse d'expression française : commission "Education-formation-emploi" (1960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3:10:48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ce à la crise : propositions socialistes (19814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10:10:18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culturelle : débat majeur de notre temps (1990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11:10:59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itution socialiste de la République populaire démocratique de Corée adoptée... le 27 décembre 1972 (2007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11:10:47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vers du miroir : une histoire naturelle de la connaissance (2034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1:11:37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 Van Eynde (2039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3:11:03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but : la paix et le socialisme (20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10:11:17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université ouverte à Charleroi (2059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1:11:50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Open University (2059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2:11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en RDA : faits et chiffres (2105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1:12:42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hiers du groupe : les Flamands (2107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2 at 9:12:39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et sa doctrine (2121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9:12:15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ditions de salaires et de travail pour nos travailleurs du bâtiment (2122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10:12:03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RSS : bien-être du peuple (2183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10:01:22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stème judiciaire en URSS (2187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8:01:18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grande famille de peuples soviétiques : le 50e anniversaire de la fondation des Républiques socialistes soviétiques d'Ouzbékistan, de Kirghizie, de Turkménie et du Tadjikistan (2189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11:01:36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festive : du fouriérisme écrit aux fouriérismes pratiqués (2193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3:01:54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38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3 at 5:03:38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ve la lutte ! : correspondance 1891-1914 (2866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3 at 2:12:04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ladimir Ilitch Lenin : korte biografische schets (2880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3 at 12:12:35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ssistance publique (40274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13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opsie du PSC : quatre leçons à l'usage du parfait militant (41034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6 at 3:01:56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femmes aujourd'hui construisent demain (41671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6 at 10:02:26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hetons mieux c'est moins coûteux : les droits du consommateur (42205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6 at 9:03:08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iscours du pouvoir (42255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6 at 4:03:05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tte nuit la liberté (42313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5 2016 at 12:03:54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èses, manifestes et résolutions adoptés par les Ier, IIe, IIIe et IVe Congrès de l'Internationale communiste (1919-1923) : textes complets (4263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6 2016 at 4:04:29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eph Wauters 1875-1929 (2580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1:05:13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Irène et Georges Vrancken (26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a culture française ? (259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2:05:50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udget et la régionalisation (2871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1:08:3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udolf Hess dévoile son mystère (3160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4:12:14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o Tsé-toung ou la révolution approfondie (3204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9:01:32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stion socialiste des entreprises (3216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0 at 12:01:35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contemporain et le marxisme (3267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du militant (3267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agricole des structures et régimes juridiques d'exploitation du facteur terre (326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land Brulmans (2651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 Avocat chez vous : le conseiller juridique pour tous (3268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le Nation ? Quelle défense ? Quelle armée ? (3270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Province (3271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mission d'expert des Nations Unies (3271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hoisies. Tome 6 (3272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propos du Djoutche dans notre révolution (327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e sozialistische tschechoslowakei (3273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déologies, littérature et société en Amérique latine (327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dhésion : les nouveaux communistes de 1975 (3273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multinationale française : Pechiney Ugine Kuhlmann (327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ù va Israël ? (3274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recherche de l'Europe sur les routes du passé. Tome XI, Lectures historiques (3276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olonisation : les évènements du Congo de 1959 à 1967 (3276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ysans contre la politique : l'organisation rurale en Bretagne : 1911-1974 (3279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anque nationale de Belgique et l'histoire monétaire entre les deux guerres mondiales (3280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ntreprises publiques en France : des entreprises comme les autres ? Des entreprises pour quoi faire ? (3281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, greniers et capitaux (328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ouvoir monétaire (3281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tronat : histoire, structure, stratégie du CNPF (3281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es et moyennes entreprises : l'heure du choix (3281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erre sans mal : le prophétisme Tupi-Guarani (3284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orité 100.000 emplois : un objectif pour le rassemblement des progressistes (3285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moral 1972-1974 (3287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eins feux sur les intercommunales (328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i aussi tu as des droits à 14, 15,19, 17, ... ans (328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des casernes (3288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ervice civil en Belgique (328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el Pagnol m'a raconté (4097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0 at 2:11:36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90 ans à la une : Le Peuple : 1885-1975 (5068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1 at 3:02:57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permanente : rapport adopté par le Congrès de Gand, 30 novembre et 1er décembre 1974 (729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1 at 2:05:53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pertoire des compétences provinciales (79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11 at 12:06:2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nd l'entreprise s'éveille à la conscience sociale (7990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2:06:58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 Van Eynde : socialisme uit het hart (816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11 at 8:07:05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propos de la constitution socialiste de la la République populaire de Corée (1047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11:10:35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chilien : démocratie et contre-révolution (1070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1 at 10:10:13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es et moyennes entreprises : l'heure du choix (107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1 at 11:10:08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ychologie et Marxisme : la vie et l'oeuvre de Henri Wallon (11662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3:11:23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le Wallonie ? Quel Socialisme ? Priorité : 100000 emplois, un objectif pour le rassemblement des progressistes (11666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2:11:54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 Van Eynde : un socialiste de coeur (122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9:12:58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e je crois (1227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8:12:13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pratique de l'aide sociale à l'enfance (1227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9:12:0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né De Coorman : le bâtisseur d'oeuvres sociales (1250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 2012 at 4:01:57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2024-05-07T01:20:29Z</dcterms:created>
  <dcterms:modified xsi:type="dcterms:W3CDTF">2024-05-07T01:20:29Z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