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  <p:sldId id="460" r:id="rId207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slide" Target="slides/slide205.xml"/>
  <Relationship Id="rId208" Type="http://schemas.openxmlformats.org/officeDocument/2006/relationships/presProps" Target="presProps.xml"/>
  <Relationship Id="rId209" Type="http://schemas.openxmlformats.org/officeDocument/2006/relationships/viewProps" Target="viewProps.xml"/>
  <Relationship Id="rId21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7681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204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205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udhon et l'Europe : les idées de Proudhon en politique étrangère (2591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:05:50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ni le Basque (1295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10:01:49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 socialiste « illégal » belge (130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0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s (1303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ulletin syndical belge (1303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5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gië in den storm (1316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:01:11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londyke Bill (1320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2 at 11:01:43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vations et espoirs : la société belge sous l'occupation allemande 1940-1944 (1329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2:01:55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zéro et l'infini = Darkness at Moon (1438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7 2012 at 4:02:44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ir du travail. 1 : L'Association internationale pour le progrès social et son activité pendant l'entre deux guerre (1457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:02:13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principes généraux de l'organisation (1465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1:02:13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itique de la vie quotidienne : introduction (1466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2:02:18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recherche de nos origines wallonnes (1472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7 2012 at 2:02:56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ruit pour le peuple : TVA : une expérience de la démocratie américaine (14854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0:02:4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Blistin (2652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8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fense des belges devant le Conseil de Guerre allemand (1486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2 at 12:02:45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illion pour un mari (1498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9 2012 at 11:02:42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onstituante à la constitution (1501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 2012 at 10:03:05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oisson de Jalna = Whitcoak Harvest (1520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9:03:14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au peuple de France : commentaires sur le manifeste de novembre 1944 (15307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3 2012 at 11:03:38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line (1534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5 2012 at 9:03:43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pinion wallonne (1541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2:03:06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 la victoire des 9, 10 et 11 juin 1945 : rapport sur la ligne politique du Parti (1570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9 2012 at 4:03:40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gne politique du Parti précédée de la déclaration de principe (1574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1:04:23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n recrute : manuel du recruteur (1574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 2012 at 11:04:30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et l'unité française (1587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5 2012 at 3:04:44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mond Picard (1588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6 2012 at 9:04:55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Vatican devant la guerre et la paix (1637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1:04:25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50e anniversaire de la mort de Jean Mace fondateur de la Ligue française de l'enseignement (1639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2:04:12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ages du procès Pétain (1672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9:05:19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dustrialisation des pays agricoles et la structure de l'économie mondiale après la guerre (16757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10:05:55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evue nouvelle (17085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6 2012 at 3:05:27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énéralisation de l'association coopérative (1746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35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spects actuels du problème scolaire (1749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7 2012 at 9:06:56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omme, le capital le plus précieux ; suivi de : Pour une formation bolchévik (1762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11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principes du léninisme (1762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31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térialisme dialectique et le matérialisme historique (1762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3 2012 at 11:06:34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cratie à la terre (1771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20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ningrad (1776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0 2012 at 11:06:13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s carnets (juin-octobre 1940) : documents et témoignages pour servir à l'histoire (1781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2 at 12:06:51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aité de démographie (17827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5 2012 at 11:06:03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rand problème (19057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2:09:40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litary Justice Procedure (1941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2 at 11:09:14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stitution de l'URSS ; La réforme de février 1944 (1947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4 2012 at 12:09:04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ationalisation et réforme de l'enseignement (1969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1:10:34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mages à Jean Macé et Joseph Brenier (1969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1:10:17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belge sous l'occupation allemande 1940-1944 : préventions et espoirs (19798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2 2012 at 12:10:13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ieven aan een jongen socialist (198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3:10:46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lusieurs siècles des Nations-Unies : Londres - Moscou - Nankin - Paris - Washington - Genève (19964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1:10:52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principes du léninisme (2073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2 at 3:11:16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ervices sociaux en Angleterre (20946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1:12:14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échelle humaine (211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2 at 10:12:46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erre aux Trusts (2116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8:12:34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double réponse à MM. de Mun et Paul Deschanel (2194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3 at 4:01:57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'industrie linière en Belgique (2209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3 at 4:01:1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fusillés nous parlent ! : mes quatorze stations à la Citadelle de Liège : lettres des fusillés (du 21 mai 1941 au 29 janvier 1943) (2216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0:01:23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botages (2218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0 2013 at 11:01:55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unesse à la dérive. Tome I : La genèse du drame (2236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6 2013 at 10:02:10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gramme de la santé pour la Belgique (22649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3 at 4:02:54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e vivre (2322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3 at 2:03:54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Pirquin (276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7 2013 at 7:10:2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ès de Truffaut (33268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04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42-1946 / Tenu par le Secrétaire Communal (37531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57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illion pour un mari : roman inédit (3776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7 2015 at 11:04:54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laanderen, let op uw zaak ! (4227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3 2016 at 4:03:0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sur Jean Jaurès (2602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4:05:29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moges : après la capitulation (42556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6 at 10:04:34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llectivisme (42631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6 2016 at 3:04:50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enclycliecken en socialisme (45648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6 at 3:11:53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 Tillman (2653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01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riche veut vivre (2602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4:05:5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rles de Gaulle (283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0:08:37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belge sous l'occupation : 1940-1944 (2835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:08:3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'échelle humaine (3172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4 2009 at 10:12:21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ean Jaures (317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0:01:40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éon Blum devant la cour de Riom : février - mars 1942 (3174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0:01:05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m socialist te zijn (3175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1:01:14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 l'Unité (317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1:01:39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ociété au service de la personne (3195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0 at 11:01:2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.R.S.S. 1945 = Russia, today an tomorrow (3265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3266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intégrale (3266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curité à l'Est ! (3267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lein emploi : d'après le plan Beveridge (326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anglais (32725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utriche veut vivre (3272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lections aux Etats-Unis (327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tre deux guerre : esquisse de la vie politique en Belgique de 1918 à 1940 - Liste des Ministres de 1918- 1940 (327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ses Alliés 1940-1945 (3276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84th Infantry Division in the Battle of the Ardennes : december 1944- january 1945 (327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llaboration industrielle et ouvrière avec l'occupant : communication faite à la section d'économie politique de la Chambre du Commerce de Bruxelles, le 4 mai 1945 (3278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entrale des mineurs et ses militants pendant l'occupation (3278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ultations sur le travail sous l'occupation (3279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et contre l'économie dirigée : opinions de MM. R. Dreux, L. Billiet, L. Gingembre (et al.) (328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reté et abondance : essai de mise à jour de l'économie politique (3280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eux méthodes : conférences (328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ix de la paix (3289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quisards wallons (336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4 2010 at 3:03:05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2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, tu vas voter, comment ? (536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4 2011 at 12:02:08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ngrès de Liège des 20 et 21 octobre 1945 : débats et résolutions (746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1 at 10:06:35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ligne politique du Parti précédé de la déclaration de principes (76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11:06:10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urs de politique internationale (82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8 2011 at 9:07:10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écile parmi nous : chronique des Pasquier (965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11:09:10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ssion de Joseph Pasquier : chronique des Pasquier (968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1 at 11:09:46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ux de Paris : août 1944 (976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9 2011 at 11:09:02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 lettres (98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4 2011 at 11:09:50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nifeste communiste (991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6 2011 at 10:09:13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é de la situation administrative de la Province de Liège (année 1945) fait par la députation permanente du Conseil provincial (1003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0 2011 at 3:09:34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termination des juifs de Varsovie (1009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1 2011 at 3:09:24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omo syndicus (10225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8 2011 at 2:09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ère-Orban (10710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11:10:3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scisme et grand capital : Italie-Allemagne (1147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10:11:10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double réponse à Mm De Mun et Paul Deschanel (1150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1:11:50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blème à résoudre : la querelle des Flamands et des Wallons (11666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2:11:29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nnaître la pensée de Renan (11690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3:11:53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laatste tien regeringsjaren van Léopold II : 1900-1910 (1170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02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le laïque et liberté (1227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1 at 9:12:1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2024-05-03T15:57:47Z</dcterms:created>
  <dcterms:modified xsi:type="dcterms:W3CDTF">2024-05-03T15:57:47Z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