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487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ales des travaux publics de Belgique (1529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:03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2024-05-02T06:47:40Z</dcterms:created>
  <dcterms:modified xsi:type="dcterms:W3CDTF">2024-05-02T06:47:40Z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