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42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60e anniversaire de la mort de Joseph Wauters (1875-1929) (BIB 180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2024-07-03T09:12:56Z</dcterms:created>
  <dcterms:modified xsi:type="dcterms:W3CDTF">2024-07-03T09:12:56Z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