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presProps" Target="presProps.xml"/>
  <Relationship Id="rId25" Type="http://schemas.openxmlformats.org/officeDocument/2006/relationships/viewProps" Target="viewProps.xml"/>
  <Relationship Id="rId2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774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du progrès : programme (3266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fessions d'un révolutionnaire pour servir à l'histoire de la révolution de Février (3276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ée générale de la révolution au 19ème siècle : choix d'études sur la pratique révolutionnaire et industrielle (3277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u mouvement constitutionnel au 19ème siècle : l'Empire parlementaire et l'opposition légale : contradictions publiques. Lettre à Monsieur Rouy [...] en faveur de l'abstention (3279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a propriété (3280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réation de l'ordre dans l'humanité ou principes d'organisation politique (3280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'impôt : question mise au concours par le Conseil d'Etat du canton de Vaud en 1860 (3281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 l'impôt : question mise au concours par le Conseil d'Etat du canton de Vaud en 1860 (3281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stème des contradictions économiques ou philosophie de la misère. Tome 1 (328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stème des contradictions économiques ou philosophie de la misère. Tome 2 (328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u domaine de propriété ou de la distinction des biens considérés principalement par rapport au domaine privé. 2ème partie (3281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rincipe fédératif et de la nécessité de reconstituer le parti de la révolution (3266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u domaine de propriété ou de la distinction des bines considérés principalement par rapport au domaine privé. 1ère partie (3281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umé de la question sociale; Banque d'échange (328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apacité poliotique des classes ouvrières (3267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jorats littéraires : examen d'un projet de loi ayant pour but de créer, au profit des auteurs, inventeurs et artistes, un monopole perpétuel (3268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justice dans la révolution et dans l'église : notes et éclaircissements. Tome 6 (3268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u domaine de propriété ou de la distinction des biens considérés principalement par rapport au domaine privé (3268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sociale démontrée par le coup d'Etat du 2 décembre (3275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sociale démontrée par le coup d'Etat du 2 décembre (327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sociale démontrée par le coup d'Etat du 2 décembre (327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2024-04-29T03:25:40Z</dcterms:created>
  <dcterms:modified xsi:type="dcterms:W3CDTF">2024-04-29T03:25:40Z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