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749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métallurgistes verviétois 1882-1982 (1335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2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Renard et la démocratie économique (382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5 at 10:05:5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agement & modèle coopératif : le travail, une propriété ou une droit ? (BIB 1799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Roggemann, fondateur du journal "Le travail" et père du syndicalisme vervietois (BIB 17998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Fluche 1909 - 2009 (BIB 18021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Renard : Figure syndicale et combattant wallon (BIB 1804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2024-05-10T16:32:04Z</dcterms:created>
  <dcterms:modified xsi:type="dcterms:W3CDTF">2024-05-10T16:32:04Z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