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84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. I ; avec les articles de F. Engels dans La Réforme (1847-1848) (411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2024-05-11T23:05:13Z</dcterms:created>
  <dcterms:modified xsi:type="dcterms:W3CDTF">2024-05-11T23:05:13Z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