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9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onse du Gouvernement belge au livre allemand du 10 mai 1915 (158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flamande et l'Allemagne (282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:11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2024-06-26T12:05:49Z</dcterms:created>
  <dcterms:modified xsi:type="dcterms:W3CDTF">2024-06-26T12:05:49Z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