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0280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communisme ou réfutation historique des utopies socialistes (2114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:12:0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lasses ouvrières en France pendant l'année 1848 (3171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1:12:2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umé de la question sociale; Banque d'échange (328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landres et l'industrie linière : août 1849 (102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0:10:1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 : précédée d'un aperçu historique avec les règnes de Louis XV et de Louis XVI (1731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0:05:1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droit à l'oisiveté et de l'organisation du travail servile dans les Républiques Grecques et Romaine. (211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9:12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2024-05-06T16:09:36Z</dcterms:created>
  <dcterms:modified xsi:type="dcterms:W3CDTF">2024-05-06T16:09:36Z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