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38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yndicale : entre désir et réalité : essai sur le syndicalisme et la construction européenne à l'aube du XXIe siècle (79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4:06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2024-07-08T06:56:27Z</dcterms:created>
  <dcterms:modified xsi:type="dcterms:W3CDTF">2024-07-08T06:56:27Z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