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478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eligieuses dans les hôpitaux : la critique de la morale catholique : extraits (258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9:05: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2024-05-17T07:40:11Z</dcterms:created>
  <dcterms:modified xsi:type="dcterms:W3CDTF">2024-05-17T07:40:11Z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