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584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teau de Herve charbonnier (9070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2024-06-29T06:22:45Z</dcterms:created>
  <dcterms:modified xsi:type="dcterms:W3CDTF">2024-06-29T06:22:45Z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