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presProps" Target="presProps.xml"/>
  <Relationship Id="rId175" Type="http://schemas.openxmlformats.org/officeDocument/2006/relationships/viewProps" Target="viewProps.xml"/>
  <Relationship Id="rId17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8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7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du 13 décembre 1987 en wallonie (209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8:12:1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françaises et la construction européenne (209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5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dioprotection (209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modérateurs dans l'évaluatioin des rapports de forces (3) (209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2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un vieux militant socialiste est mort (209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53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6 (mars-avril 1988) (209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1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Congrés de participation gouvernementale (209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3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ers 1er mai en Wallonie et à Bruxelles (209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1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GV: de l'Europe aux clochers (209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4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agricole commune et Pays du Tiers-Monde (209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5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roche du processus décisionnel à l'OTAN, ou vertus de l'allégance (209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0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rapprochement des PS et PC allemands par-delà le rideau de fer (20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0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érience socialiste en Inde (209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2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l'OPAmania (209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2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7 (mai-juin 1988) (209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9:12:5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novation et tradition dans le rituel de la crise (octobre 87-mai 88) (209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1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pénalisation de l'avortement.. vingt ans après (209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veloppement local: "local-démocratie" ou "basisme autarcique" (209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5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Perestroïka": sa valeur et ses limites (209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2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cept de suffisance (2097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.S. et le Moyen-Orient (20970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t publicité (2097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2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euf ou le Socialimse dans la Révolution 1789 (209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2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8-209 (juill.- oct. 1988) (209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un "conflit régional" qui saigne toujours (209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la situation en Amérique centrale (Rapport au Parlement Européen) (209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actualisation du problème (209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un séminaire sur l'Amérique latine (209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intervention au Parlement Européen (2097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Résolution du P.E. sur la situation en Amérique centrale (2097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5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nouveau débat au Parlement Européen (209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50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les aides de la CEE à l'Amérique centrale (209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5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rapports à la Commission des Droits de l'Homme de l'ONU sur la situation au Guatémala (209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5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Amérique centrale: colloque de Villeurbanne sur l'Amérique latine (209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3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un colloque sur le sport travailliste (209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4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0 (nov.-déc. 1988) (209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4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bilan de notre action au gouvernement (209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0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lture, facteur de développement économique et de progrés social (2097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0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ape capitale vers un véritable fédéralisme (2097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2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communales du 9 octobre 1988 en Wallonie (2097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n capitales (209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5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duction fiscale des frais de garde (20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0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nouvelle "double décision" en matière d'armes nucléaires tactiques? (2098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13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ations entre les Communautés Européenes et le Conseil d'Aidee Economique Mutuelle (209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4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'Europe 89 (209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1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une journée d'information sur le Maroc, pays des contrastes (2098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3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atailles pour la santé dans le Centre (1800-1950) (212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:12:51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XX Congresso del Pcus (212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2:12:5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nation introuvable (356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2:11:3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 universelle des droits de l'homme (259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1:05:3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s [textes choisis)] (282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0:08:2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était... Grâce-Berleur (2834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0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et travailleurs de Wallonie (285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ythe politique : la république juive : de Léon Blum à Pierre Mendès France (3171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09 at 3:12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 de l'enseignement : 1988-1989 (319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2:01:2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eynes et les keynisiens aujourd'hui : des solutions pour sortir de la crise ? (321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9:01:0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udron des Belges (321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10:01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ntergründe und Bedeutung des Entscheider für einen internationalen Arbeiterkongress in Zürich (323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1:01:10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ynamique nouvelle (324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88 (259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1:05:5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heur russe : essai sur le meurtre politique (337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3:03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llogne-aux-Pierres au XXe siècle (338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2:03:5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Hurez : fidélité à un idéal (400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2:09:0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ibéraux contre Léopold III : les débats secrets des partisans de l'abdication (410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0:11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olitiques de la Belgique (410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1:11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ropre et au figuré : une histoire de la propriété (260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5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e la santé : hasard et/ou nécessité ? (50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4:02:5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olitique étrangère belge (7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10:06:2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tion Gorbatchev (78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2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coopérative : tradition et renouveau (81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0:07:2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.... en avant ! : histoire de la Fédération des mutualités socialistes de Tournai-Ath (964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9:09:2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la sécurité sociale (968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0:09:0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urs : six années d'enquête (9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2:09:3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ynamique nouvelle (98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2:09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vous concernent : l'Eglise belge et l'argent des pouvoirs publics (1026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3:10:4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vécue d'une époque : 1930-1947 (114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0:11:1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canismes de l'économie : crise ou croissance (1166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4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a question de l'économie de l'emploi et des droits des travailleurs (1219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2:12:2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.C.C. l'Etat et le terrorisme (122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4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-en-Europe : essor ou déclin (128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9:01:0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'histoire de Belgique : vingt siècles d'institutions, les hommes, les faits (129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1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ilus = Baelen : 888-1988 : mélanges (1520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2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-maçonnerie : abrégé d'histoire maçonnique générale du XVIIIe siècle à nos jours (154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u judiciaire (154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2:03:2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, débats, mouvement : cent ans de Parti socialiste suisse 1888-1988 (1587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4:04:0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otographie ouverte (1635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9:04:3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le Premier Ministre (164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1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érand 2 : les secrets d'une campagne : 22 février - 8 mai 1988 (170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4:05:1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ew deal européen : la pensée et la politique sociales-démocrates face à la crise des années trente (1772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2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dias à découvert (177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: de Turgot à Jules Ferry 1770-1880 (1931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0:09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critique de la révolution française (19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françaises de Belgique : dictionnaire des oeuvres (193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5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centres de vacances (1938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3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my : une bataille, un prénom, une réflexion (194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9:09:5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fiches de Pologne 1945-1988 : hommage à Henryk Tomaszewski (194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 wallonne : vade-mecum (194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renaîtra dans les communes (194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4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étude des sociétés : aspects juridiques, comptables, financiers et fiscaux (194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1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7 septembre : symbole ? : petite et grande histoire de la fête de la Wallonie (194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zette de la Révolution française (1958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0:10:1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movimento cooperativo nella storia d'Europa (1959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2:10:3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ommation belge au quotidien (196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Ligue des droits de l'homme (1970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4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défense-désarmement 1988 (19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5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it siècle de houillerie liégeoise : histoire des hommes et du charbon à Liège (198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4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des d'emplois : guide pratique de l'emploi (1990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2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révolution (199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'offres de formation à l'action socio-culturelle : 1988-1989 (19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2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chine égalitaire (199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 (19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4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uter et puis décider : entretien avec Anne Mikolajezak (200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2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fis de Gorbatchev (2005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5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ombre des Médicis (201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3:11:0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SS en l'an 40 (202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José H. ? : le premier roman belgo-dégradable (2039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5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angers et réprouvés en Belgique et dans le Nord de la France (2060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oi je me mêle (206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3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05 (janv.-fév. 1988) (209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8:12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2024-04-29T14:43:31Z</dcterms:created>
  <dcterms:modified xsi:type="dcterms:W3CDTF">2024-04-29T14:43:31Z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