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8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blème scolaire : congrès des 2 et 3 décembre 1950 (3283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2024-06-26T14:28:42Z</dcterms:created>
  <dcterms:modified xsi:type="dcterms:W3CDTF">2024-06-26T14:28:42Z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