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4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socialiste aujourd'hui (325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0 at 9:02:3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2024-05-20T20:55:51Z</dcterms:created>
  <dcterms:modified xsi:type="dcterms:W3CDTF">2024-05-20T20:55:51Z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