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70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alectique de la nature (990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4:09:4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200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(2004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1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04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4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Komunista manifesto (2004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30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0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rfurt (21861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aux Etats-Unis (1861-1865) (410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9:01:3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furt (4109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2:01:2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 : Friedrich Engels in seiner Frühzeit (99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426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I : Engels und der Aufstieg der arbeiterbewegung in Europa (99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e capital (99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2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violence dans l'histoire (99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 (151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; Critique du programme de Gotha (151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sgewählte werke (195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2:10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2024-06-22T11:04:32Z</dcterms:created>
  <dcterms:modified xsi:type="dcterms:W3CDTF">2024-06-22T11:04:32Z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