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presProps" Target="presProps.xml"/>
  <Relationship Id="rId27" Type="http://schemas.openxmlformats.org/officeDocument/2006/relationships/viewProps" Target="viewProps.xml"/>
  <Relationship Id="rId2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16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travailleur (25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03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ances du Congrès ouvrier socialiste de France : troisième session tenue à Marseille du 20 au 31 octobre 1879 (3273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droit de police des conseils communaux (328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explicative sur la géologie de la Belgique et des provinces voisines (91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2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ambetta : 1869-1879 (1064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1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trefait (1507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2:03:1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rcantilisme clérical à travers l'histoire (1899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2:08:1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uves du transformisme : réponse à Virchow (1900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ésus et les jésuites : Moïse - Jésus - Loyola : les jésuites dans l'histoire (217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0 2013 at 6:01:3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2024-05-03T11:22:23Z</dcterms:created>
  <dcterms:modified xsi:type="dcterms:W3CDTF">2024-05-03T11:22:23Z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