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presProps" Target="presProps.xml"/>
  <Relationship Id="rId71" Type="http://schemas.openxmlformats.org/officeDocument/2006/relationships/viewProps" Target="viewProps.xml"/>
  <Relationship Id="rId7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584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Etre là quand on a besoin de nous, agir clairement et rapidement" (2104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4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résolution de la Commision "Qualité du cadre de vie, objectif socialiste" (210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2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ssez-le-feu dans le Golfe (résolution) (2104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ociale, alibi du Grand Marché intérieur (2104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0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énérosité responsable (2105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5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des miliciens (2105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0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galité des femmes n'est pas pour demain (2105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07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inquiète (2105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s enseignements militaires de la guerre du Golfe (2105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: résolution de l'I.S. (2105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de Man et la crise de la pensée socialiste européenne (2105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chronologie et thèmes des 12 premiers congrès (210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 (2105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3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en guise d'introduction à la discussion... (2105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 Degré (Fédération de Soignies) (210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-Louis Stalport (Fédération de Bruxelles) (210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0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Vicky Albert (fédération de Huy-Waremme) (210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Michel Daerden (Fédérationde Liège) (2105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1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Paul Ficheroulle (Fédération de Charleroi) (210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Yvon Harmegnies (Fédération de Mons-Borinage) (210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André Demazy (Fédération des Belges en RFA) (2105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-François Istasse (Fédération de Verviers) (2105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3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gravité, densité, sérénité (2104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2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Françoise Gadenne (Fédération de Namur) (2105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Guy Charlier (Fédération de Luxrmbourg) (210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1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Robert Tollet (Fédération du Brabant Wallon) (210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0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Maurice Bayenet (Fédération de Dinant-Philippeville) (2105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acques Fervaille (Fédération du Hainaut Occidental) (210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3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Alain Camerman (Fédération d'Outre-Mer) (2105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Ouardia Derriche (Commission interfédérale des Femmes) (2105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-Maries Deronne (Mouvement des J.S.) (2105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Camille Gousset (Confédération des Pensionnés Socialistes) (2105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Marie-José Laloy (Femmes Prévoyantes Socialistes) (21053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être à la hauteur de nos potentialités (210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13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: vie et oeuvre d'un révolutionnaire (2105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1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introduction au colloque - l'opposition comme force d'idées: Victor Serge, de la bande à Bonnot à Trotsky (2105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'émigration russe antitsariste en Belgique (2105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1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Sur les traces de Victor Serge à Bruxelles (210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s anarchistes (2105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50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Serge et les anarchistes en Belgique avant 1914 (2106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3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es premières armes de la critique: retour aux sources de l'individualisme anarchistes de Victor Serge, dit "Le Rétif" (210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30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Serge Reflects on Stalinism (210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5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correspondances autour de l'affaire Victor Serge (1931-1936) (2106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0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, Léon Trotsky et la IVé Internationale (1935-1940) (2106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1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privilégier le consensus, la logique et la cohérence (210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ce que je dois à Victor Serge (21062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2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'Espagne (1936-1939) (2106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2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e "couple" Kibaltchich et la civilisation mexicaine (2106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2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a culture prolétarienne (210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3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Charles Plisnier (2106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5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 roman révolutionnaire (2106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0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a contribution de Victor Serge à 'Clarté' (1921-1928) (2106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5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 léninisme libertaire (2106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5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's Serge Carnets (210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43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"la pensée 68" (2106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:12:0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résolution de la Commision "Prospective et pratiques institutionnelles" (210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 socialisme en exil (2106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:12:3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bibliographie choisie (21064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:12:4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a presse belge (1936-1940) (210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0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'Espagne (210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Si nous le voulons, l'avenir nous appartient" (2106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5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du 24 novembre 1991: les bases fondamentales de notre action (2106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5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pétences du Gouvernement et des Exécutifs régionaux et communautaires lors de la dissolution des Assemblées législatives (210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5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orat - enjeux - conflis (2106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l'avenir économique et financier de la Wallonie: reconstruction de l'emploi (2104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1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résolution de la Commission "Avenir économique et financier de la Wallonie" (210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un objectif socialiste majeur (2104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2024-04-28T22:09:59Z</dcterms:created>
  <dcterms:modified xsi:type="dcterms:W3CDTF">2024-04-28T22:09:59Z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