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5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IVe congrès syndical des 25, 26 et 27 juillet 1925 à la Maison du Peuple de Bruxelles (71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1 at 4:05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organisation interne de la FGTB et les statuts (72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1:05:4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: rapport sur le mouvement syndical international : rapport sur le cumul des mandats syndical et politique (752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8 2011 at 11:06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mitation des frontières syndicales (BIB 1799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2024-06-26T08:12:57Z</dcterms:created>
  <dcterms:modified xsi:type="dcterms:W3CDTF">2024-06-26T08:12:57Z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