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14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de la femme et de l'enfant : album du 1er Mai 1914 (2516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3 at 11:05: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2024-05-04T04:54:39Z</dcterms:created>
  <dcterms:modified xsi:type="dcterms:W3CDTF">2024-05-04T04:54:39Z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