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237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ours de l'homme (189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isage de la femme (315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:1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2024-05-18T04:44:09Z</dcterms:created>
  <dcterms:modified xsi:type="dcterms:W3CDTF">2024-05-18T04:44:09Z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