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45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uède et la nouvelle Europe : conférence donnée le 16 septembre 1993 à la tribune de la Fondation Paul-Henri Spaak (315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2:12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2024-05-14T23:32:00Z</dcterms:created>
  <dcterms:modified xsi:type="dcterms:W3CDTF">2024-05-14T23:32:00Z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