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0918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sumé de la question sociale; Banque d'échange (3281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2024-05-05T07:08:27Z</dcterms:created>
  <dcterms:modified xsi:type="dcterms:W3CDTF">2024-05-05T07:08:27Z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