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9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58738_ca_object_representations_media_138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alisation : contraintes et opportunités pour la Wallonie (313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2:12:1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... pourquoi ? (773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10:06:1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es doctrines sociales du POB et du PSB (93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3:08:5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28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dez-vous avec André Cools, Président du PSB : participez, il est moins cinq (ARC-C AFF DIV 03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2024-06-26T14:42:43Z</dcterms:created>
  <dcterms:modified xsi:type="dcterms:W3CDTF">2024-06-26T14:42:43Z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