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905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morale: tome second: misère - mendicité - crime (2111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2024-05-05T01:58:08Z</dcterms:created>
  <dcterms:modified xsi:type="dcterms:W3CDTF">2024-05-05T01:58:08Z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