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presProps" Target="presProps.xml"/>
  <Relationship Id="rId195" Type="http://schemas.openxmlformats.org/officeDocument/2006/relationships/viewProps" Target="viewProps.xml"/>
  <Relationship Id="rId19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5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usine : les ouvrières de la métallurgie parisienne (260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économique et sociale : la compétence du Conseil national du travail (128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trahison (13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eurs et propagande électorale (1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2:01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e l'Angleterre contemporaine (148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u pouvoir (152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âche, réussite et échec : théorie de la conduite humaine (153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unie et sa place dans l'économie internationales (16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3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enkov ou le nouveau visage de la Russie (163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0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3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incertitudes de l'éducation nouvelle (167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olphe Hitler = Adolf Hitler, eine biographie (168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4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sous Lénine : les origines du communisme (171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2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dans un miroir (17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1728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5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te de Wallonie (173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technique et l'intégration sociale (173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3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 droit de la fonction publique (174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forcé en Union soviétique (178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14, 15 et 16 novembre 1953 : rapport moral et administratif pour les années 1951 et 1952 (191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192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9:09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d'hier et d'aujourd'hui : Nicolas Ier - Nicolas II - Staline - Malenkov (202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5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2026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urope est née : aurons-nous des élections européennes en 1953 ? (20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2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203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2059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au travail : travail - ouvrier - patrons - capital - Etat (2065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révolution permanente (208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5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 du peuple: les oeuvres de Jules Vallès: février 1848 à mai 1871 (211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, l'I.N.R. : rapport pour l'année 1952 (212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1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BENELUX (212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0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de retraite des ouvriers mineurs et assimilés (21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2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21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ougoslavie : terre d'expérience (216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3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de Genève : du 12 août 1949, pour la protection des victimes de la guerre = Overeenkomsten van Geneve : van 12 Augustus 1949, voor de bescherming van de slachtoffers van de oorlog (218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n france (220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belge d'autrefois : 1830-1930 (2256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1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ociale (2308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hinoise et le parti communiste chinois (358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:12:1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Binauche : roman (377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2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humanisme : introduction à l'oeuvre économique de Karl Marx (4105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0:01:4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homme au travail (4159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2:02:1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la question nationale et coloniale (4161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1:0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ris dans de nouveaux immeubles : conseils aux architectes et ingénieurs (4214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12:03:48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séismicité de la Belgique. Appel à la collaboration d'observateurs pour l'étude des tremblements de terre (4214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4:03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421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2:03:1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motion des travailleurs (4232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1:03:2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Saint-Simon (426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2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ctrine de John Maynard Keynes (4565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5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pratiques d'accroissement de la productivité dans les industries de transformation : conclusions d'une réunion d'experts (323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spécial du Travail forcé : supplément n° 13 aux procès-verbaux officiels de la seizième session du Conseil économique et social (323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1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chécoslovaquie : pays du travail et de la paix (327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économique en France depuis 1945 (327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327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pécial sur l'établissement du marché commun de l'acier : supplément au rapport général sur l'activité de la Communauté (327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et la Communauté Européenne du Charbon et de l'Acier (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Institutions de la Communauté européenne : Deuxième Congrès de La Haye 1953 (32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traité portant statut de la Communauté Européenne : informations et documents officiels de la commission constitutionnelle (3274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documents officiels de la commission constitutionnelle : mai-juillet 1953 (3274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constitution européenne : le socialisme et l'Europe (32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rritoires d'outre-mer et la communauté européenne (327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statistique de la Communauté Européenne du Charbon et de l'Acier (327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n° 9 - septembre 1953 (327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politique (328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'une histoire des Etats-Unis d'Amérique (32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primitif américain : des origines préhistoriques à l'arrivée de l'homme blanc : explorations dans l'Amérique du Nord d'autrefois (328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scolaire, ses buts et ses moyens, liaisons possibles avec la Coopération Adulte : conférence prononcée à Paris le 19 février 1953 (3285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électoral (328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a législation sociale (328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- Nominations - Pouvoir - Règlement d'ordre intérieur = Statuten - Benoemingen - Machten - Hiushoudelijk reglement (33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les devoirs du citoyen (49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eillissement de la population belge et le péril de la dénatalité (602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1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communale d'assistance publique : composition, élection des membres, installation, remplacements partiels, fonctionnement, tableau de l'éligibilité et des incompatibilités (70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2:05:0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es camps d'internement en Grèce (70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4:05:1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71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2:05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périté et politique d'emploi : un programme économique d'urgence pour 1954 (71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3:05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e la Belgique du 7 février 1831 [...] (77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0:06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 nos corons (825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01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ans l'entreprise (83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30-1871 (93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71-1920 (93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1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de 1921 à nos jours (93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vail et la civilisation : esquisse de l'histoire et de la philosophie du travail (96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ocations familiales des non salariés : le régime actuel et le projet gouvernemental (101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1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juin 1953 : rapport de Conseil d'administration (102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9:09:2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mort de Staline (extraits) (1026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9:10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sommaire du Musée gaumais (103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5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e de la justice et de la liberté (111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4:11:3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ie de la justice et de la liberté (1169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nsignement social de l'Eglise (122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comparé : introduction à la méthode comparative dans la recherche juridique et l'étude du droit (125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gnification humaine du travail (1252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125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0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tisme et sciences sociales : essai sur le mauvais usage de la raison (127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2:01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2024-05-02T19:46:16Z</dcterms:created>
  <dcterms:modified xsi:type="dcterms:W3CDTF">2024-05-02T19:46:16Z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