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130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général de l'enseignement primaire et normal (285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3:08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des mieux doués : loi organique, arrêté d'application, instructions ministérielles : mode de sélection (2857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des mieux doués : lois coordonnées des 15 octobre 1921 - 25 juin 1927 : commentaire (2857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3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égislation scolaire (326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linguistique de l'enseignement primaire et de l'enseignement moyen : homologation des certificats d'études moyennes (326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de l'enseignement supérieur (326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de législation scolaire (2054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8:11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2024-05-09T23:18:51Z</dcterms:created>
  <dcterms:modified xsi:type="dcterms:W3CDTF">2024-05-09T23:18:51Z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