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9657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en France : (la Commune de Paris) (4106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1:01: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2024-06-21T05:57:32Z</dcterms:created>
  <dcterms:modified xsi:type="dcterms:W3CDTF">2024-06-21T05:57:32Z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