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presProps" Target="presProps.xml"/>
  <Relationship Id="rId76" Type="http://schemas.openxmlformats.org/officeDocument/2006/relationships/viewProps" Target="viewProps.xml"/>
  <Relationship Id="rId7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179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IVe congrès international tenu à Bâle, en septembre 1869 (260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 (32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2 (327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7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7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ranger et Lamennais : correpondance : entretiens et souvenirs (287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1 (327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2 (327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3 (327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1 (327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. Tome 2 (327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1 (327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2 (327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économiques, historiques et statistiques sur les guerres contemporaines (1853-1866) (3279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propriété (328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politique : question de politique extérieure (32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opulaire de morale et d'économie politique (328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 traité d'économie politique. Tome 1 (3280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s loges belges sur l'instruction obligatoire (328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jettissement des femmes (328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1 (3285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2 (3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et de la nécessité de reconstituer le parti de la révolution (32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science hors l'Eglise et hors la Révolution. Tome 3 (32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socialisme ou discussion des principes de l'organisation du travail industriel (328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Unionistes sur le réforme électorale en Belgique (328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ouvrières en Belgique : parallèle entre leur condition d'autrefois et celle d'aujourd'hui (80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0:06:1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différence en matière de politique (98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1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Dumont : sa vie et ses travaux (102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1:09:3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ques et visages (10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5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inq grandes puissances de l'Europe dans leurs rapports politiques et militaires avec la Belgique : une mission à Londres en 1831 (110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5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et la foi (1266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1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de la Belgique (131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3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(32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 (1451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2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: oeuvres posthumes. Tome II (145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0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militante (147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4:02:3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; suivis de Quelques recherches relatives à leur application ; Tableau de l'origine et du progrès de la science. Tome second (149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1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érétiques : révolutionnaires - socialistes du XVe siècle (158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ateurs de la France et de l'Italie au 12e siècle (161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2:04:3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y Esmond : mémoires d'un officier de Marlboraugh. Tome I (177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4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de Chazol (179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uperstitions du paganisme renouvelées ou le spiritisme dévoilé par un esprit de ce monde (18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0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inte Bible ou l'ancien et le nouveau testament (189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jorats littéraires : examen d'un projet de loi ayant pour but de créer, au profit des auteurs, inventeurs et artistes, un monopole perpétuel (326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ralistes sous l'Empire romain : philosophes et poêtes (19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2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XX : Philosophie du progrès : la justice poursuivie par l'Eglise (19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premier (192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élèbres des rois et des grands hommes politiques : jugés en France de 1792 à 1840 (1977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2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ésuites hors la loi (20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2:11:5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s d'Eglise (20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adicale (20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3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de huit ans (20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 conciliant en affaires : ou manuel pratique de législation usuelle belge : pour faire ses affaires soi-même dans tous les cas et circonstances de la vie (230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11:02:3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1 (327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hilosophie positive (230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0:02:3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politique (4118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5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la justice poursuivie par l'église (4565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1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'Angleterre. Tome 2 (327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n Angleterre (Trade-Unions) (327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2024-05-15T19:33:53Z</dcterms:created>
  <dcterms:modified xsi:type="dcterms:W3CDTF">2024-05-15T19:33:53Z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