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609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èves et la loi sur les coalitions (282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2:08: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2024-05-03T13:58:40Z</dcterms:created>
  <dcterms:modified xsi:type="dcterms:W3CDTF">2024-05-03T13:58:40Z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