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081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3 le 14 juillet 1946 (32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2024-06-28T16:24:50Z</dcterms:created>
  <dcterms:modified xsi:type="dcterms:W3CDTF">2024-06-28T16:24:50Z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