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61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crire la Wallonie dans la Constitution (326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Belgique régionale et communautaire (327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2024-06-29T07:12:30Z</dcterms:created>
  <dcterms:modified xsi:type="dcterms:W3CDTF">2024-06-29T07:12:30Z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