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324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33943_ca_object_representations_media_140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028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'étude sur l'histoire des mouvements sociaux à Verviers (ARC-C AFF DIV 03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2024-07-05T21:49:03Z</dcterms:created>
  <dcterms:modified xsi:type="dcterms:W3CDTF">2024-07-05T21:49:03Z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